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7" r:id="rId2"/>
    <p:sldId id="295" r:id="rId3"/>
    <p:sldId id="296" r:id="rId4"/>
    <p:sldId id="258" r:id="rId5"/>
    <p:sldId id="293" r:id="rId6"/>
    <p:sldId id="303" r:id="rId7"/>
    <p:sldId id="314" r:id="rId8"/>
    <p:sldId id="315" r:id="rId9"/>
    <p:sldId id="318" r:id="rId10"/>
    <p:sldId id="316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36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20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56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18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71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5014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32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33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C8A7D-1997-4D06-B48B-3C00FFF29654}" type="datetimeFigureOut">
              <a:rPr lang="es-GT" smtClean="0"/>
              <a:t>3/02/2024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5CBD84-66F4-4180-A568-ABF01F768815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9527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AFA7EDDA-3031-480A-AABD-CB2FE21B8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2576D403-029E-446F-84D4-1383440CA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15A24-077E-F328-E915-0EB4EF5D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892" y="1476815"/>
            <a:ext cx="5305198" cy="2422561"/>
          </a:xfrm>
        </p:spPr>
        <p:txBody>
          <a:bodyPr>
            <a:normAutofit/>
          </a:bodyPr>
          <a:lstStyle/>
          <a:p>
            <a:pPr algn="ctr"/>
            <a:r>
              <a:rPr lang="es-GT" sz="3400" dirty="0"/>
              <a:t>Lógica de Sistemas</a:t>
            </a:r>
            <a:br>
              <a:rPr lang="es-GT" sz="3400" dirty="0"/>
            </a:br>
            <a:br>
              <a:rPr lang="es-GT" sz="3400" dirty="0"/>
            </a:br>
            <a:r>
              <a:rPr lang="es-GT" sz="3400" dirty="0"/>
              <a:t>Clase 1</a:t>
            </a:r>
            <a:br>
              <a:rPr lang="es-GT" sz="3400" dirty="0"/>
            </a:br>
            <a:endParaRPr lang="es-GT" sz="3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C97BDC-AD31-8D73-325C-313AA667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4087" y="5515042"/>
            <a:ext cx="2169374" cy="468768"/>
          </a:xfrm>
        </p:spPr>
        <p:txBody>
          <a:bodyPr>
            <a:normAutofit fontScale="92500"/>
          </a:bodyPr>
          <a:lstStyle/>
          <a:p>
            <a:r>
              <a:rPr lang="es-GT" b="1" dirty="0"/>
              <a:t>Ing. Walter García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816BC83-A25F-43AD-9E32-EDB556FF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1B6D6-C786-43A5-ABAC-1D09658C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E7BEA26-7E30-4B07-A8A7-313E96B99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19">
            <a:extLst>
              <a:ext uri="{FF2B5EF4-FFF2-40B4-BE49-F238E27FC236}">
                <a16:creationId xmlns:a16="http://schemas.microsoft.com/office/drawing/2014/main" id="{88E28A69-8E6D-4069-B1BF-3E1FF828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53521" b="36564"/>
          <a:stretch/>
        </p:blipFill>
        <p:spPr>
          <a:xfrm>
            <a:off x="5755426" y="643464"/>
            <a:ext cx="531266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5D9E3A-4055-4E75-99D6-A8BC78E2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71503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B1121D-9064-4FD7-A180-A50054584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C1C8D3-4CB3-40C0-82CB-AD7FC8C8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STEMA LOGICO - logica">
            <a:extLst>
              <a:ext uri="{FF2B5EF4-FFF2-40B4-BE49-F238E27FC236}">
                <a16:creationId xmlns:a16="http://schemas.microsoft.com/office/drawing/2014/main" id="{07232625-4BF4-D273-6883-5974E6FF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7" y="1149726"/>
            <a:ext cx="3201005" cy="23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3279180-B532-C4C8-FA01-29D8BB8B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8172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</p:spTree>
    <p:extLst>
      <p:ext uri="{BB962C8B-B14F-4D97-AF65-F5344CB8AC3E}">
        <p14:creationId xmlns:p14="http://schemas.microsoft.com/office/powerpoint/2010/main" val="219930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611056-5C2F-CDFA-DE2A-88E68717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36" cy="61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7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DF85B9-67E4-9019-5045-156FC4EE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6F9D2B-B844-1C2D-E8B9-CB3A8B7D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7FDB3D-7130-59FC-93D9-A6611792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7DEF3B-5A61-B26B-251E-722E0897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7CD586-8363-57D6-8022-70E1E251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334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8EBE9B-2986-29B9-E39A-168B61085649}"/>
              </a:ext>
            </a:extLst>
          </p:cNvPr>
          <p:cNvSpPr/>
          <p:nvPr/>
        </p:nvSpPr>
        <p:spPr>
          <a:xfrm>
            <a:off x="5894772" y="1247313"/>
            <a:ext cx="6116715" cy="41628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Ejercicio 1: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1: Si estudias diligentemente, aprobarás el examen.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2: Estudiaste diligentemente.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Conclusión: </a:t>
            </a:r>
            <a:r>
              <a:rPr lang="es-E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Por lo tanto, aprobarás el examen</a:t>
            </a:r>
            <a:r>
              <a:rPr lang="es-ES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.</a:t>
            </a:r>
          </a:p>
          <a:p>
            <a:endParaRPr lang="es-ES" dirty="0">
              <a:solidFill>
                <a:srgbClr val="000000"/>
              </a:solidFill>
              <a:latin typeface="-apple-system"/>
            </a:endParaRPr>
          </a:p>
          <a:p>
            <a:r>
              <a:rPr lang="es-ES" b="1" dirty="0">
                <a:solidFill>
                  <a:schemeClr val="bg1"/>
                </a:solidFill>
                <a:latin typeface="-apple-system"/>
              </a:rPr>
              <a:t>Ejercicio 2: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1: Si llueve, entonces el suelo estará mojado.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2: El suelo está mojado.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Conclusión: 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-apple-system"/>
              </a:rPr>
              <a:t>Por lo tanto, está lloviendo.</a:t>
            </a:r>
          </a:p>
          <a:p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r>
              <a:rPr lang="es-ES" b="1" dirty="0">
                <a:solidFill>
                  <a:schemeClr val="bg1"/>
                </a:solidFill>
                <a:latin typeface="-apple-system"/>
              </a:rPr>
              <a:t>Ejercicio 3: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1: Si comes demasiado, te sentirás enfermo.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2: No te sientes enfermo.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Conclusión: </a:t>
            </a:r>
            <a:r>
              <a:rPr lang="es-E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-apple-system"/>
              </a:rPr>
              <a:t>Por lo tanto, no comiste demasiado.</a:t>
            </a:r>
            <a:endParaRPr lang="es-GT" b="1" dirty="0">
              <a:solidFill>
                <a:schemeClr val="accent6">
                  <a:lumMod val="60000"/>
                  <a:lumOff val="4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036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7CD586-8363-57D6-8022-70E1E251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334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8EBE9B-2986-29B9-E39A-168B61085649}"/>
              </a:ext>
            </a:extLst>
          </p:cNvPr>
          <p:cNvSpPr/>
          <p:nvPr/>
        </p:nvSpPr>
        <p:spPr>
          <a:xfrm>
            <a:off x="5894772" y="1247313"/>
            <a:ext cx="6116715" cy="41628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bg1"/>
                </a:solidFill>
                <a:latin typeface="-apple-system"/>
              </a:rPr>
              <a:t>Ejercicio 1: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1: Si estudias para el examen, obtendrás una buena calificación.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2: Obtuviste una buena calificación.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Conclusión: ????</a:t>
            </a:r>
          </a:p>
          <a:p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r>
              <a:rPr lang="es-ES" b="1" dirty="0">
                <a:solidFill>
                  <a:schemeClr val="bg1"/>
                </a:solidFill>
                <a:latin typeface="-apple-system"/>
              </a:rPr>
              <a:t>Ejercicio 2: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1: Si te ejercitas regularmente, estarás en forma.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2: Estás en forma.</a:t>
            </a:r>
          </a:p>
          <a:p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r>
              <a:rPr lang="es-ES" b="1" dirty="0">
                <a:solidFill>
                  <a:schemeClr val="bg1"/>
                </a:solidFill>
                <a:latin typeface="-apple-system"/>
              </a:rPr>
              <a:t>Ejercicio 3: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1: Si llegas tarde al trabajo, perderás el primer turno.</a:t>
            </a:r>
            <a:br>
              <a:rPr lang="es-ES" b="1" dirty="0">
                <a:solidFill>
                  <a:schemeClr val="bg1"/>
                </a:solidFill>
                <a:latin typeface="-apple-system"/>
              </a:rPr>
            </a:br>
            <a:r>
              <a:rPr lang="es-ES" b="1" dirty="0">
                <a:solidFill>
                  <a:schemeClr val="bg1"/>
                </a:solidFill>
                <a:latin typeface="-apple-system"/>
              </a:rPr>
              <a:t>Premisa 2: No perdiste el primer turno.</a:t>
            </a:r>
          </a:p>
        </p:txBody>
      </p:sp>
    </p:spTree>
    <p:extLst>
      <p:ext uri="{BB962C8B-B14F-4D97-AF65-F5344CB8AC3E}">
        <p14:creationId xmlns:p14="http://schemas.microsoft.com/office/powerpoint/2010/main" val="76546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8302D5-FEF4-59E4-85C1-0EA8B1B2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GT" altLang="es-G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875D89-D033-73A1-751A-4048FE5CA366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7CD586-8363-57D6-8022-70E1E251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334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8EBE9B-2986-29B9-E39A-168B61085649}"/>
              </a:ext>
            </a:extLst>
          </p:cNvPr>
          <p:cNvSpPr/>
          <p:nvPr/>
        </p:nvSpPr>
        <p:spPr>
          <a:xfrm>
            <a:off x="5894772" y="1247313"/>
            <a:ext cx="6116715" cy="41628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Ejercicio 4: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1: Si estudias para el examen, tendrás confianza durante la prueba.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2: Tuviste confianza durante la prueba.</a:t>
            </a:r>
          </a:p>
          <a:p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Ejercicio 5: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1: Si comes comida chatarra todos los días, te sentirás poco saludable.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Premisa 2: Te sientes poco saludable.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347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084CDA18-7E09-DE3E-8B2D-689E9804BFEC}"/>
              </a:ext>
            </a:extLst>
          </p:cNvPr>
          <p:cNvSpPr txBox="1">
            <a:spLocks/>
          </p:cNvSpPr>
          <p:nvPr/>
        </p:nvSpPr>
        <p:spPr>
          <a:xfrm>
            <a:off x="8258777" y="6032419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dirty="0"/>
              <a:t>Ing. Walter García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7DA108F-5AA9-92A2-E055-DBA5902E565A}"/>
              </a:ext>
            </a:extLst>
          </p:cNvPr>
          <p:cNvSpPr txBox="1">
            <a:spLocks/>
          </p:cNvSpPr>
          <p:nvPr/>
        </p:nvSpPr>
        <p:spPr>
          <a:xfrm>
            <a:off x="1800921" y="3865966"/>
            <a:ext cx="7874537" cy="564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2400" b="1" cap="all" dirty="0">
                <a:solidFill>
                  <a:schemeClr val="tx1"/>
                </a:solidFill>
              </a:rPr>
              <a:t>fin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7CA6F4D-EC46-6AC1-9F3E-03AF491C5E8B}"/>
              </a:ext>
            </a:extLst>
          </p:cNvPr>
          <p:cNvSpPr/>
          <p:nvPr/>
        </p:nvSpPr>
        <p:spPr>
          <a:xfrm>
            <a:off x="3830392" y="1715309"/>
            <a:ext cx="402866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&gt;preguntas</a:t>
            </a:r>
          </a:p>
        </p:txBody>
      </p:sp>
    </p:spTree>
    <p:extLst>
      <p:ext uri="{BB962C8B-B14F-4D97-AF65-F5344CB8AC3E}">
        <p14:creationId xmlns:p14="http://schemas.microsoft.com/office/powerpoint/2010/main" val="323819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15A24-077E-F328-E915-0EB4EF5D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475" y="645097"/>
            <a:ext cx="7368100" cy="839545"/>
          </a:xfrm>
        </p:spPr>
        <p:txBody>
          <a:bodyPr anchor="b">
            <a:normAutofit/>
          </a:bodyPr>
          <a:lstStyle/>
          <a:p>
            <a:pPr algn="ctr"/>
            <a:r>
              <a:rPr lang="es-GT" sz="4800" dirty="0"/>
              <a:t>Presentación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C277FF-FCEB-042B-6FC1-E5C80F4AD6C1}"/>
              </a:ext>
            </a:extLst>
          </p:cNvPr>
          <p:cNvSpPr/>
          <p:nvPr/>
        </p:nvSpPr>
        <p:spPr>
          <a:xfrm>
            <a:off x="1506873" y="2971800"/>
            <a:ext cx="1912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Nombre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4D64B4-8DBF-FCE8-D53A-D600C679428B}"/>
              </a:ext>
            </a:extLst>
          </p:cNvPr>
          <p:cNvSpPr/>
          <p:nvPr/>
        </p:nvSpPr>
        <p:spPr>
          <a:xfrm>
            <a:off x="3765204" y="2979463"/>
            <a:ext cx="1912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Edad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BEC123-F683-854F-70D8-89C7EC6E37F0}"/>
              </a:ext>
            </a:extLst>
          </p:cNvPr>
          <p:cNvSpPr/>
          <p:nvPr/>
        </p:nvSpPr>
        <p:spPr>
          <a:xfrm>
            <a:off x="6231273" y="2971800"/>
            <a:ext cx="1912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A que se dedica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AD9A67-BE30-27FB-F560-62784121DA02}"/>
              </a:ext>
            </a:extLst>
          </p:cNvPr>
          <p:cNvSpPr/>
          <p:nvPr/>
        </p:nvSpPr>
        <p:spPr>
          <a:xfrm>
            <a:off x="8719930" y="2971800"/>
            <a:ext cx="1912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Que espera del Curso.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E7B89C6-1681-9D26-8092-90D16C08138E}"/>
              </a:ext>
            </a:extLst>
          </p:cNvPr>
          <p:cNvSpPr txBox="1">
            <a:spLocks/>
          </p:cNvSpPr>
          <p:nvPr/>
        </p:nvSpPr>
        <p:spPr>
          <a:xfrm>
            <a:off x="9765476" y="5497257"/>
            <a:ext cx="2169374" cy="468768"/>
          </a:xfrm>
          <a:prstGeom prst="rect">
            <a:avLst/>
          </a:prstGeom>
        </p:spPr>
        <p:txBody>
          <a:bodyPr vert="horz" lIns="91440" tIns="91440" rIns="91440" bIns="9144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GT" b="1" dirty="0"/>
              <a:t>Ing. Walter García</a:t>
            </a:r>
          </a:p>
        </p:txBody>
      </p:sp>
    </p:spTree>
    <p:extLst>
      <p:ext uri="{BB962C8B-B14F-4D97-AF65-F5344CB8AC3E}">
        <p14:creationId xmlns:p14="http://schemas.microsoft.com/office/powerpoint/2010/main" val="21700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15A24-077E-F328-E915-0EB4EF5D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475" y="645097"/>
            <a:ext cx="7368100" cy="839545"/>
          </a:xfrm>
        </p:spPr>
        <p:txBody>
          <a:bodyPr anchor="b">
            <a:normAutofit/>
          </a:bodyPr>
          <a:lstStyle/>
          <a:p>
            <a:pPr algn="ctr"/>
            <a:r>
              <a:rPr lang="es-GT" sz="4800" dirty="0"/>
              <a:t>Evaluación tentativa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3858B1C-A774-8502-B061-31D97EDE6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38360"/>
              </p:ext>
            </p:extLst>
          </p:nvPr>
        </p:nvGraphicFramePr>
        <p:xfrm>
          <a:off x="2031999" y="1945640"/>
          <a:ext cx="8128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918734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16849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GT" dirty="0"/>
                        <a:t>Descripción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GT" dirty="0"/>
                        <a:t>Punteo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3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GT" dirty="0"/>
                        <a:t>Primer Parcial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GT" dirty="0"/>
                        <a:t>15 </a:t>
                      </a:r>
                      <a:r>
                        <a:rPr lang="es-GT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2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GT" dirty="0"/>
                        <a:t>Segundo Parcial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GT" dirty="0"/>
                        <a:t>15 </a:t>
                      </a:r>
                      <a:r>
                        <a:rPr lang="es-GT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GT" dirty="0"/>
                        <a:t>Tareas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GT" dirty="0"/>
                        <a:t>20 </a:t>
                      </a:r>
                      <a:r>
                        <a:rPr lang="es-GT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0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Proyecto</a:t>
                      </a:r>
                      <a:endParaRPr lang="es-G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15 </a:t>
                      </a:r>
                      <a:r>
                        <a:rPr lang="es-MX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1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GT" dirty="0"/>
                        <a:t>Examen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GT" dirty="0"/>
                        <a:t>35 </a:t>
                      </a:r>
                      <a:r>
                        <a:rPr lang="es-GT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9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Total</a:t>
                      </a:r>
                      <a:endParaRPr lang="es-G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100 </a:t>
                      </a:r>
                      <a:r>
                        <a:rPr lang="es-MX" dirty="0" err="1"/>
                        <a:t>pts</a:t>
                      </a:r>
                      <a:endParaRPr lang="es-G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5385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74269A4-E43A-1104-A817-927F71DA0C44}"/>
              </a:ext>
            </a:extLst>
          </p:cNvPr>
          <p:cNvSpPr txBox="1"/>
          <p:nvPr/>
        </p:nvSpPr>
        <p:spPr>
          <a:xfrm>
            <a:off x="1766956" y="5596693"/>
            <a:ext cx="216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/>
              <a:t>Zona Mínima 26</a:t>
            </a:r>
          </a:p>
        </p:txBody>
      </p:sp>
    </p:spTree>
    <p:extLst>
      <p:ext uri="{BB962C8B-B14F-4D97-AF65-F5344CB8AC3E}">
        <p14:creationId xmlns:p14="http://schemas.microsoft.com/office/powerpoint/2010/main" val="215415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15A24-077E-F328-E915-0EB4EF5D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475" y="645097"/>
            <a:ext cx="7368100" cy="839545"/>
          </a:xfrm>
        </p:spPr>
        <p:txBody>
          <a:bodyPr anchor="b">
            <a:normAutofit/>
          </a:bodyPr>
          <a:lstStyle/>
          <a:p>
            <a:pPr algn="ctr"/>
            <a:r>
              <a:rPr lang="es-GT" sz="4800" dirty="0"/>
              <a:t>Temas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C277FF-FCEB-042B-6FC1-E5C80F4AD6C1}"/>
              </a:ext>
            </a:extLst>
          </p:cNvPr>
          <p:cNvSpPr/>
          <p:nvPr/>
        </p:nvSpPr>
        <p:spPr>
          <a:xfrm>
            <a:off x="2684785" y="2653347"/>
            <a:ext cx="2120347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Introducción a </a:t>
            </a:r>
            <a:r>
              <a:rPr lang="es-GT"/>
              <a:t>la lógica</a:t>
            </a:r>
            <a:endParaRPr lang="es-GT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4D64B4-8DBF-FCE8-D53A-D600C679428B}"/>
              </a:ext>
            </a:extLst>
          </p:cNvPr>
          <p:cNvSpPr/>
          <p:nvPr/>
        </p:nvSpPr>
        <p:spPr>
          <a:xfrm>
            <a:off x="7682388" y="2653347"/>
            <a:ext cx="1912187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Ejercicios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78AC15-1F1C-F636-98E1-BB029B7AB45E}"/>
              </a:ext>
            </a:extLst>
          </p:cNvPr>
          <p:cNvSpPr txBox="1">
            <a:spLocks/>
          </p:cNvSpPr>
          <p:nvPr/>
        </p:nvSpPr>
        <p:spPr>
          <a:xfrm>
            <a:off x="9594575" y="6093605"/>
            <a:ext cx="2169374" cy="468768"/>
          </a:xfrm>
          <a:prstGeom prst="rect">
            <a:avLst/>
          </a:prstGeom>
        </p:spPr>
        <p:txBody>
          <a:bodyPr vert="horz" lIns="91440" tIns="91440" rIns="91440" bIns="9144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GT" b="1" dirty="0"/>
              <a:t>Ing. Walter García</a:t>
            </a: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97C277FF-FCEB-042B-6FC1-E5C80F4AD6C1}"/>
              </a:ext>
            </a:extLst>
          </p:cNvPr>
          <p:cNvSpPr/>
          <p:nvPr/>
        </p:nvSpPr>
        <p:spPr>
          <a:xfrm>
            <a:off x="5161285" y="2653347"/>
            <a:ext cx="2120347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/>
              <a:t>Nociones preliminares de la Lógica</a:t>
            </a:r>
          </a:p>
        </p:txBody>
      </p:sp>
    </p:spTree>
    <p:extLst>
      <p:ext uri="{BB962C8B-B14F-4D97-AF65-F5344CB8AC3E}">
        <p14:creationId xmlns:p14="http://schemas.microsoft.com/office/powerpoint/2010/main" val="2862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084CDA18-7E09-DE3E-8B2D-689E9804BFEC}"/>
              </a:ext>
            </a:extLst>
          </p:cNvPr>
          <p:cNvSpPr txBox="1">
            <a:spLocks/>
          </p:cNvSpPr>
          <p:nvPr/>
        </p:nvSpPr>
        <p:spPr>
          <a:xfrm>
            <a:off x="9087730" y="5557997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dirty="0"/>
              <a:t>Ing. Walter García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F5576C-CF61-C14C-23A9-33BC541D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4325"/>
            <a:ext cx="10172700" cy="51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084CDA18-7E09-DE3E-8B2D-689E9804BFEC}"/>
              </a:ext>
            </a:extLst>
          </p:cNvPr>
          <p:cNvSpPr txBox="1">
            <a:spLocks/>
          </p:cNvSpPr>
          <p:nvPr/>
        </p:nvSpPr>
        <p:spPr>
          <a:xfrm>
            <a:off x="9087730" y="5557997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dirty="0"/>
              <a:t>Ing. Walter García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2EAAE4-2E48-0D17-E0DE-FB23F858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"/>
            <a:ext cx="12192000" cy="610699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1" name="Complemento 10" title="Web Video Player">
                <a:extLst>
                  <a:ext uri="{FF2B5EF4-FFF2-40B4-BE49-F238E27FC236}">
                    <a16:creationId xmlns:a16="http://schemas.microsoft.com/office/drawing/2014/main" id="{0B6CBFC2-EDFD-E226-F826-018A411CFE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535834"/>
                  </p:ext>
                </p:extLst>
              </p:nvPr>
            </p:nvGraphicFramePr>
            <p:xfrm>
              <a:off x="4323425" y="1171853"/>
              <a:ext cx="7628878" cy="49429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Complemento 10" title="Web Video Player">
                <a:extLst>
                  <a:ext uri="{FF2B5EF4-FFF2-40B4-BE49-F238E27FC236}">
                    <a16:creationId xmlns:a16="http://schemas.microsoft.com/office/drawing/2014/main" id="{0B6CBFC2-EDFD-E226-F826-018A411CF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3425" y="1171853"/>
                <a:ext cx="7628878" cy="494291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ubtítulo 2">
            <a:extLst>
              <a:ext uri="{FF2B5EF4-FFF2-40B4-BE49-F238E27FC236}">
                <a16:creationId xmlns:a16="http://schemas.microsoft.com/office/drawing/2014/main" id="{ACA0129F-FA53-DBBF-0CBD-90782E3FBEB4}"/>
              </a:ext>
            </a:extLst>
          </p:cNvPr>
          <p:cNvSpPr txBox="1">
            <a:spLocks/>
          </p:cNvSpPr>
          <p:nvPr/>
        </p:nvSpPr>
        <p:spPr>
          <a:xfrm>
            <a:off x="8779360" y="6291380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</p:spTree>
    <p:extLst>
      <p:ext uri="{BB962C8B-B14F-4D97-AF65-F5344CB8AC3E}">
        <p14:creationId xmlns:p14="http://schemas.microsoft.com/office/powerpoint/2010/main" val="313994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084CDA18-7E09-DE3E-8B2D-689E9804BFEC}"/>
              </a:ext>
            </a:extLst>
          </p:cNvPr>
          <p:cNvSpPr txBox="1">
            <a:spLocks/>
          </p:cNvSpPr>
          <p:nvPr/>
        </p:nvSpPr>
        <p:spPr>
          <a:xfrm>
            <a:off x="8779360" y="6291380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262E7D-1C61-E140-0A3E-091BD964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9A504A3-DE07-38D9-03E4-28AEC2FB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D278A-AA15-A538-E80D-C68349D4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16715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BEE54248-15D3-6B8F-5B04-6A741764C194}"/>
              </a:ext>
            </a:extLst>
          </p:cNvPr>
          <p:cNvSpPr txBox="1">
            <a:spLocks/>
          </p:cNvSpPr>
          <p:nvPr/>
        </p:nvSpPr>
        <p:spPr>
          <a:xfrm>
            <a:off x="8779360" y="6291380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</p:spTree>
    <p:extLst>
      <p:ext uri="{BB962C8B-B14F-4D97-AF65-F5344CB8AC3E}">
        <p14:creationId xmlns:p14="http://schemas.microsoft.com/office/powerpoint/2010/main" val="17011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9649" y="1447801"/>
            <a:ext cx="9096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32809D-AE24-7B14-5B26-214BA1F0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5592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633DBD69-1642-995E-D062-2B4719DA5E3A}"/>
              </a:ext>
            </a:extLst>
          </p:cNvPr>
          <p:cNvSpPr txBox="1">
            <a:spLocks/>
          </p:cNvSpPr>
          <p:nvPr/>
        </p:nvSpPr>
        <p:spPr>
          <a:xfrm>
            <a:off x="8868137" y="6326891"/>
            <a:ext cx="3221502" cy="36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GT" sz="2000" b="1" dirty="0">
                <a:solidFill>
                  <a:schemeClr val="bg1"/>
                </a:solidFill>
              </a:rPr>
              <a:t>Ing. Walter García</a:t>
            </a:r>
          </a:p>
        </p:txBody>
      </p:sp>
    </p:spTree>
    <p:extLst>
      <p:ext uri="{BB962C8B-B14F-4D97-AF65-F5344CB8AC3E}">
        <p14:creationId xmlns:p14="http://schemas.microsoft.com/office/powerpoint/2010/main" val="387635968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ería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56833BF8-3525-4CC5-98BB-EC797540E30F}">
  <we:reference id="wa104221182" version="3.3.0.0" store="es-E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03"/>
    <we:property name="starttime" value="0"/>
    <we:property name="vid" value="&quot;https://www.youtube.com/watch?v=h059fPIMfg0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6978</TotalTime>
  <Words>382</Words>
  <Application>Microsoft Office PowerPoint</Application>
  <PresentationFormat>Panorámica</PresentationFormat>
  <Paragraphs>72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Century Gothic</vt:lpstr>
      <vt:lpstr>Corbel</vt:lpstr>
      <vt:lpstr>Galería</vt:lpstr>
      <vt:lpstr>Lógica de Sistemas  Clase 1 </vt:lpstr>
      <vt:lpstr>Presentación</vt:lpstr>
      <vt:lpstr>Evaluación tentativa</vt:lpstr>
      <vt:lpstr>Temas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de computadoras I</dc:title>
  <dc:creator>Garcia Flores, Walter Vinicio</dc:creator>
  <cp:lastModifiedBy>Garcia Flores, Walter Vinicio</cp:lastModifiedBy>
  <cp:revision>255</cp:revision>
  <dcterms:created xsi:type="dcterms:W3CDTF">2023-02-13T23:20:41Z</dcterms:created>
  <dcterms:modified xsi:type="dcterms:W3CDTF">2024-02-03T23:55:03Z</dcterms:modified>
</cp:coreProperties>
</file>